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60" r:id="rId4"/>
    <p:sldId id="263" r:id="rId5"/>
    <p:sldId id="258" r:id="rId6"/>
    <p:sldId id="259" r:id="rId7"/>
    <p:sldId id="261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00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>
        <p:scale>
          <a:sx n="66" d="100"/>
          <a:sy n="66" d="100"/>
        </p:scale>
        <p:origin x="-1506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2CE42-99F1-4409-9DC2-9BEA886E6E4D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59F91-162D-486D-A2D9-0A1137909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59F91-162D-486D-A2D9-0A11379090D5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B13B0-DDFC-486E-BFA0-855C75198137}" type="slidenum">
              <a:rPr lang="es-ES">
                <a:solidFill>
                  <a:prstClr val="black"/>
                </a:solidFill>
              </a:rPr>
              <a:pPr/>
              <a:t>2</a:t>
            </a:fld>
            <a:endParaRPr lang="es-E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59F91-162D-486D-A2D9-0A11379090D5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59F91-162D-486D-A2D9-0A11379090D5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59F91-162D-486D-A2D9-0A11379090D5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59F91-162D-486D-A2D9-0A11379090D5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59F91-162D-486D-A2D9-0A11379090D5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843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3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3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3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3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4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4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4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4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4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44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4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5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5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5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5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5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5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5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5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5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5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6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6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6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6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6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6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6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6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6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6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7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7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847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1847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847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8475" name="Rectangle 4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18476" name="Rectangle 4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18477" name="Rectangle 4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CF76FCB-F8F0-413B-A1AF-FDC107E175A6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FE94-03E4-4B5E-A6EC-261F68D93BE4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A6F9F-D4ED-49BE-97B6-3F645E6A3B43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CCBDC-56F7-4713-B7F6-3BE07D39F7BA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AEE2AC-4841-4989-8427-F90DC34E1C49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A85DB-6A5D-433F-9598-674672FE4F89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36B05-C43F-410A-90BB-5813ADF191B6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5AA2AF-E755-4284-A5D8-32E37E9D8BE4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CA041-0595-4180-A896-59B351794355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83312-0F0F-4D00-9A83-205217C67DDD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E47B8-5D7D-4DEC-B3B0-6F7D5CF72306}" type="slidenum">
              <a:rPr lang="es-ES">
                <a:solidFill>
                  <a:srgbClr val="FFFFFF"/>
                </a:solidFill>
              </a:rPr>
              <a:pPr/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2EDED-237C-4BF1-8895-900E57716373}" type="datetimeFigureOut">
              <a:rPr lang="es-ES" smtClean="0"/>
              <a:pPr/>
              <a:t>27/06/2010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7EFE0-FC85-4B0F-AD87-E88F2280154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7411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12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13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14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15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16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17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18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19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20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21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22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 smtClean="0">
                <a:solidFill>
                  <a:srgbClr val="FFFFFF"/>
                </a:solidFill>
                <a:latin typeface="Arial" charset="0"/>
              </a:endParaRPr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7424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25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26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27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28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29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30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31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32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33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34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35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36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37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38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39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40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41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42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43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44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45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46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47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7448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ES" smtClean="0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1744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7450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7451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mtClean="0">
              <a:solidFill>
                <a:srgbClr val="FFFFFF"/>
              </a:solidFill>
            </a:endParaRPr>
          </a:p>
        </p:txBody>
      </p:sp>
      <p:sp>
        <p:nvSpPr>
          <p:cNvPr id="17452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mtClean="0">
              <a:solidFill>
                <a:srgbClr val="FFFFFF"/>
              </a:solidFill>
            </a:endParaRPr>
          </a:p>
        </p:txBody>
      </p:sp>
      <p:sp>
        <p:nvSpPr>
          <p:cNvPr id="17453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88F2B8C-5731-4D3F-88F2-2161E17CDA31}" type="slidenum">
              <a:rPr lang="es-E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smtClean="0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65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572560" cy="1470025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es-ES" sz="6000" b="1" i="1" spc="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A.D.C</a:t>
            </a:r>
            <a:r>
              <a:rPr lang="es-ES" sz="6000" b="1" i="1" spc="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y R. </a:t>
            </a:r>
            <a:r>
              <a:rPr lang="es-ES" sz="6000" b="1" i="1" spc="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PERALES</a:t>
            </a:r>
            <a:br>
              <a:rPr lang="es-ES" sz="6000" b="1" i="1" spc="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b="1" i="1" spc="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www.agrupaciondeportivaperales.es</a:t>
            </a:r>
            <a:endParaRPr lang="es-ES" sz="3200" b="1" i="1" spc="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7158" y="4071942"/>
            <a:ext cx="8429684" cy="2428892"/>
          </a:xfrm>
          <a:noFill/>
        </p:spPr>
        <p:txBody>
          <a:bodyPr>
            <a:noAutofit/>
          </a:bodyPr>
          <a:lstStyle/>
          <a:p>
            <a:r>
              <a:rPr lang="es-ES" sz="7200" b="1" i="1" dirty="0" smtClean="0">
                <a:solidFill>
                  <a:schemeClr val="tx1"/>
                </a:solidFill>
                <a:latin typeface="Old English Text MT" pitchFamily="66" charset="0"/>
              </a:rPr>
              <a:t>Agrupación Deportiva</a:t>
            </a:r>
          </a:p>
          <a:p>
            <a:r>
              <a:rPr lang="es-ES" sz="7200" b="1" i="1" dirty="0" smtClean="0">
                <a:solidFill>
                  <a:schemeClr val="tx1"/>
                </a:solidFill>
                <a:latin typeface="Old English Text MT" pitchFamily="66" charset="0"/>
              </a:rPr>
              <a:t>de Perales</a:t>
            </a:r>
            <a:endParaRPr lang="es-ES" sz="7200" b="1" i="1" dirty="0">
              <a:solidFill>
                <a:schemeClr val="tx1"/>
              </a:solidFill>
              <a:latin typeface="Old English Text MT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chemeClr val="bg2">
                <a:alpha val="60000"/>
              </a:schemeClr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282" y="357166"/>
            <a:ext cx="8643998" cy="684207"/>
          </a:xfrm>
        </p:spPr>
        <p:txBody>
          <a:bodyPr/>
          <a:lstStyle/>
          <a:p>
            <a:r>
              <a:rPr lang="es-ES" sz="3200" b="1" u="sng" dirty="0" smtClean="0">
                <a:latin typeface="Arial" pitchFamily="34" charset="0"/>
                <a:cs typeface="Arial" pitchFamily="34" charset="0"/>
              </a:rPr>
              <a:t>QUIENES FORMAMOS LA AGRUPACIÓN</a:t>
            </a:r>
            <a:endParaRPr lang="es-ES" sz="3200" dirty="0"/>
          </a:p>
        </p:txBody>
      </p:sp>
      <p:sp>
        <p:nvSpPr>
          <p:cNvPr id="4" name="6 Marcador de contenido"/>
          <p:cNvSpPr>
            <a:spLocks noGrp="1"/>
          </p:cNvSpPr>
          <p:nvPr>
            <p:ph type="subTitle" idx="1"/>
          </p:nvPr>
        </p:nvSpPr>
        <p:spPr>
          <a:xfrm>
            <a:off x="1000100" y="1500174"/>
            <a:ext cx="7858180" cy="4929222"/>
          </a:xfrm>
          <a:noFill/>
          <a:ln>
            <a:noFill/>
          </a:ln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es-ES" dirty="0" smtClean="0">
                <a:solidFill>
                  <a:schemeClr val="tx1">
                    <a:lumMod val="95000"/>
                  </a:schemeClr>
                </a:solidFill>
                <a:latin typeface="+mj-lt"/>
              </a:rPr>
              <a:t>La Agrupación la componen los movimientos asociativos y vecinos con interés y compromiso en la promoción del deporte en el barrio.</a:t>
            </a:r>
          </a:p>
          <a:p>
            <a:pPr algn="l">
              <a:buFont typeface="Wingdings" pitchFamily="2" charset="2"/>
              <a:buChar char="v"/>
            </a:pPr>
            <a:r>
              <a:rPr lang="es-ES" dirty="0" smtClean="0">
                <a:solidFill>
                  <a:schemeClr val="tx1">
                    <a:lumMod val="95000"/>
                  </a:schemeClr>
                </a:solidFill>
                <a:latin typeface="+mj-lt"/>
              </a:rPr>
              <a:t>En la actualidad somos:</a:t>
            </a:r>
          </a:p>
          <a:p>
            <a:pPr lvl="1"/>
            <a:r>
              <a:rPr lang="es-ES" sz="3200" b="1" dirty="0" smtClean="0">
                <a:solidFill>
                  <a:schemeClr val="tx1">
                    <a:lumMod val="95000"/>
                  </a:schemeClr>
                </a:solidFill>
                <a:latin typeface="+mj-lt"/>
              </a:rPr>
              <a:t>A.VV. “Caserío de Perales”.</a:t>
            </a:r>
          </a:p>
          <a:p>
            <a:pPr lvl="1"/>
            <a:r>
              <a:rPr lang="es-ES" sz="3200" b="1" dirty="0" smtClean="0">
                <a:solidFill>
                  <a:schemeClr val="tx1">
                    <a:lumMod val="95000"/>
                  </a:schemeClr>
                </a:solidFill>
                <a:latin typeface="+mj-lt"/>
              </a:rPr>
              <a:t>A.VV. “Nuevo Perales”.</a:t>
            </a:r>
          </a:p>
          <a:p>
            <a:pPr lvl="1"/>
            <a:r>
              <a:rPr lang="es-ES" sz="3200" b="1" dirty="0" smtClean="0">
                <a:solidFill>
                  <a:schemeClr val="tx1">
                    <a:lumMod val="95000"/>
                  </a:schemeClr>
                </a:solidFill>
                <a:latin typeface="+mj-lt"/>
              </a:rPr>
              <a:t>Grupo de escalada “12 Monos”.</a:t>
            </a:r>
          </a:p>
          <a:p>
            <a:pPr lvl="1"/>
            <a:r>
              <a:rPr lang="es-ES" sz="3200" b="1" dirty="0" smtClean="0">
                <a:solidFill>
                  <a:schemeClr val="tx1">
                    <a:lumMod val="95000"/>
                  </a:schemeClr>
                </a:solidFill>
                <a:latin typeface="+mj-lt"/>
              </a:rPr>
              <a:t>Club de tiro “Las Acacias”.</a:t>
            </a:r>
            <a:endParaRPr lang="es-ES" sz="3200" b="1" dirty="0">
              <a:solidFill>
                <a:schemeClr val="tx1">
                  <a:lumMod val="9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B0F0">
                <a:alpha val="56000"/>
              </a:srgbClr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3008313" cy="1000132"/>
          </a:xfrm>
        </p:spPr>
        <p:txBody>
          <a:bodyPr/>
          <a:lstStyle/>
          <a:p>
            <a:pPr algn="ctr"/>
            <a:r>
              <a:rPr lang="es-ES" sz="2800" dirty="0" smtClean="0"/>
              <a:t>COMO NOS ORGANIZAMOS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00496" y="273050"/>
            <a:ext cx="4686304" cy="6396310"/>
          </a:xfrm>
        </p:spPr>
        <p:txBody>
          <a:bodyPr/>
          <a:lstStyle/>
          <a:p>
            <a:pPr algn="ctr"/>
            <a:r>
              <a:rPr lang="es-ES" dirty="0" smtClean="0"/>
              <a:t> </a:t>
            </a:r>
            <a:r>
              <a:rPr lang="es-ES" b="1" i="1" dirty="0" smtClean="0">
                <a:latin typeface="+mj-lt"/>
              </a:rPr>
              <a:t>Estructura de la Agrupación:</a:t>
            </a:r>
          </a:p>
          <a:p>
            <a:pPr algn="ctr">
              <a:buNone/>
            </a:pPr>
            <a:r>
              <a:rPr lang="es-ES" sz="2400" u="sng" dirty="0" smtClean="0"/>
              <a:t>Presidente:</a:t>
            </a:r>
          </a:p>
          <a:p>
            <a:pPr algn="ctr">
              <a:buNone/>
            </a:pPr>
            <a:r>
              <a:rPr lang="es-ES" sz="2400" dirty="0" smtClean="0">
                <a:solidFill>
                  <a:srgbClr val="000000"/>
                </a:solidFill>
              </a:rPr>
              <a:t>Jesús </a:t>
            </a:r>
            <a:r>
              <a:rPr lang="es-ES" sz="2400" dirty="0" err="1" smtClean="0">
                <a:solidFill>
                  <a:srgbClr val="000000"/>
                </a:solidFill>
              </a:rPr>
              <a:t>Mtez</a:t>
            </a:r>
            <a:r>
              <a:rPr lang="es-ES" sz="2400" dirty="0" smtClean="0">
                <a:solidFill>
                  <a:srgbClr val="000000"/>
                </a:solidFill>
              </a:rPr>
              <a:t>.-Santos</a:t>
            </a:r>
          </a:p>
          <a:p>
            <a:pPr algn="ctr">
              <a:buNone/>
            </a:pPr>
            <a:r>
              <a:rPr lang="es-ES" sz="2400" u="sng" dirty="0" smtClean="0"/>
              <a:t>Secretario:</a:t>
            </a:r>
          </a:p>
          <a:p>
            <a:pPr algn="ctr">
              <a:buNone/>
            </a:pPr>
            <a:r>
              <a:rPr lang="es-ES" sz="2400" dirty="0" smtClean="0">
                <a:solidFill>
                  <a:srgbClr val="000000"/>
                </a:solidFill>
              </a:rPr>
              <a:t>Leo Alonso</a:t>
            </a:r>
          </a:p>
          <a:p>
            <a:pPr algn="ctr">
              <a:buNone/>
            </a:pPr>
            <a:r>
              <a:rPr lang="es-ES" sz="2400" u="sng" dirty="0" smtClean="0"/>
              <a:t>Tesorero:</a:t>
            </a:r>
          </a:p>
          <a:p>
            <a:pPr algn="ctr">
              <a:buNone/>
            </a:pPr>
            <a:endParaRPr lang="es-ES" sz="2400" dirty="0" smtClean="0"/>
          </a:p>
          <a:p>
            <a:pPr algn="ctr">
              <a:buNone/>
            </a:pPr>
            <a:r>
              <a:rPr lang="es-ES" sz="2400" u="sng" dirty="0" smtClean="0"/>
              <a:t>Vocales:</a:t>
            </a:r>
          </a:p>
          <a:p>
            <a:pPr algn="ctr">
              <a:buNone/>
            </a:pPr>
            <a:r>
              <a:rPr lang="es-ES" sz="2400" dirty="0" smtClean="0">
                <a:solidFill>
                  <a:srgbClr val="000000"/>
                </a:solidFill>
              </a:rPr>
              <a:t>Julián De La Fuente</a:t>
            </a:r>
          </a:p>
          <a:p>
            <a:pPr algn="ctr">
              <a:buNone/>
            </a:pPr>
            <a:r>
              <a:rPr lang="es-ES" sz="2400" dirty="0" smtClean="0">
                <a:solidFill>
                  <a:srgbClr val="000000"/>
                </a:solidFill>
              </a:rPr>
              <a:t>Mª Ángeles Ramírez</a:t>
            </a:r>
          </a:p>
          <a:p>
            <a:pPr algn="ctr">
              <a:buNone/>
            </a:pPr>
            <a:r>
              <a:rPr lang="es-ES" sz="2400" dirty="0" smtClean="0">
                <a:solidFill>
                  <a:srgbClr val="000000"/>
                </a:solidFill>
              </a:rPr>
              <a:t>Luis Ortiz</a:t>
            </a:r>
          </a:p>
          <a:p>
            <a:pPr algn="ctr">
              <a:buNone/>
            </a:pPr>
            <a:r>
              <a:rPr lang="es-ES" sz="2400" dirty="0" smtClean="0">
                <a:solidFill>
                  <a:srgbClr val="000000"/>
                </a:solidFill>
              </a:rPr>
              <a:t>Gregorio </a:t>
            </a:r>
            <a:r>
              <a:rPr lang="es-ES" sz="2400" dirty="0" err="1" smtClean="0">
                <a:solidFill>
                  <a:srgbClr val="000000"/>
                </a:solidFill>
              </a:rPr>
              <a:t>Fernandez</a:t>
            </a:r>
            <a:endParaRPr lang="es-ES" sz="2400" dirty="0" smtClean="0">
              <a:solidFill>
                <a:srgbClr val="000000"/>
              </a:solidFill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85720" y="1435100"/>
            <a:ext cx="3500462" cy="4922858"/>
          </a:xfrm>
        </p:spPr>
        <p:txBody>
          <a:bodyPr/>
          <a:lstStyle/>
          <a:p>
            <a:r>
              <a:rPr lang="es-ES" sz="2400" b="1" dirty="0" smtClean="0"/>
              <a:t>Grupo Dirección:</a:t>
            </a:r>
          </a:p>
          <a:p>
            <a:pPr algn="just">
              <a:buFontTx/>
              <a:buChar char="-"/>
            </a:pPr>
            <a:r>
              <a:rPr lang="es-ES" dirty="0" smtClean="0"/>
              <a:t> </a:t>
            </a:r>
            <a:r>
              <a:rPr lang="es-ES" sz="1600" dirty="0" smtClean="0">
                <a:solidFill>
                  <a:schemeClr val="bg2">
                    <a:lumMod val="50000"/>
                  </a:schemeClr>
                </a:solidFill>
              </a:rPr>
              <a:t>Reuniones periódicas de todos los componentes de la Agrupación.</a:t>
            </a:r>
          </a:p>
          <a:p>
            <a:pPr algn="just">
              <a:buFontTx/>
              <a:buChar char="-"/>
            </a:pPr>
            <a:r>
              <a:rPr lang="es-ES" sz="1600" dirty="0" smtClean="0">
                <a:solidFill>
                  <a:schemeClr val="bg2">
                    <a:lumMod val="50000"/>
                  </a:schemeClr>
                </a:solidFill>
              </a:rPr>
              <a:t> Reuniones periódicas con la responsable técnico para Perales.</a:t>
            </a:r>
          </a:p>
          <a:p>
            <a:pPr algn="just">
              <a:buFontTx/>
              <a:buChar char="-"/>
            </a:pPr>
            <a:r>
              <a:rPr lang="es-ES" sz="1600" dirty="0" smtClean="0">
                <a:solidFill>
                  <a:schemeClr val="bg2">
                    <a:lumMod val="50000"/>
                  </a:schemeClr>
                </a:solidFill>
              </a:rPr>
              <a:t> Contactos con los demás entes del barrio.</a:t>
            </a:r>
          </a:p>
          <a:p>
            <a:r>
              <a:rPr lang="es-ES" sz="2400" b="1" dirty="0" smtClean="0"/>
              <a:t>Grupos de Trabajo:</a:t>
            </a:r>
          </a:p>
          <a:p>
            <a:pPr algn="just">
              <a:buFontTx/>
              <a:buChar char="-"/>
            </a:pPr>
            <a:r>
              <a:rPr lang="es-ES" sz="1600" dirty="0" smtClean="0">
                <a:solidFill>
                  <a:schemeClr val="bg2">
                    <a:lumMod val="50000"/>
                  </a:schemeClr>
                </a:solidFill>
              </a:rPr>
              <a:t>Constitución, junto a otros, de grupos de trabajo para el desarrollo de eventos generales.</a:t>
            </a:r>
          </a:p>
          <a:p>
            <a:pPr algn="just">
              <a:buFontTx/>
              <a:buChar char="-"/>
            </a:pPr>
            <a:r>
              <a:rPr lang="es-ES" sz="1600" dirty="0" smtClean="0">
                <a:solidFill>
                  <a:schemeClr val="bg2">
                    <a:lumMod val="50000"/>
                  </a:schemeClr>
                </a:solidFill>
              </a:rPr>
              <a:t> Desarrollo de iniciativas deportivas sin soporte organizativo.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>
                <a:latin typeface="Arial" pitchFamily="34" charset="0"/>
                <a:cs typeface="Arial" pitchFamily="34" charset="0"/>
              </a:rPr>
              <a:t>COMO FUNCIONAMOS</a:t>
            </a:r>
            <a:endParaRPr lang="es-ES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s-ES" sz="3000" b="1" dirty="0" smtClean="0"/>
              <a:t>Los movimientos asociativos tienen representación, en igualdad, dentro de la Dirección de la Agrupación.</a:t>
            </a:r>
          </a:p>
          <a:p>
            <a:pPr algn="just">
              <a:buFont typeface="Wingdings" pitchFamily="2" charset="2"/>
              <a:buChar char="ü"/>
            </a:pPr>
            <a:r>
              <a:rPr lang="es-ES" sz="3000" b="1" dirty="0" smtClean="0"/>
              <a:t>Respetamos y promocionamos la autonomía de cada uno de los movimientos presentes en la Agrupación.</a:t>
            </a:r>
          </a:p>
          <a:p>
            <a:pPr algn="just">
              <a:buFont typeface="Wingdings" pitchFamily="2" charset="2"/>
              <a:buChar char="ü"/>
            </a:pPr>
            <a:r>
              <a:rPr lang="es-ES" sz="3000" b="1" dirty="0" smtClean="0"/>
              <a:t>Agrupamos las actividades individuales de carácter general para los eventos puntuales (fiestas, promociones, etc.).</a:t>
            </a:r>
          </a:p>
          <a:p>
            <a:pPr algn="just">
              <a:buFont typeface="Wingdings" pitchFamily="2" charset="2"/>
              <a:buChar char="ü"/>
            </a:pPr>
            <a:r>
              <a:rPr lang="es-ES" sz="3000" b="1" dirty="0" smtClean="0"/>
              <a:t>Comunicación continua con la Delegación de Deportes del Ayuntamiento de Getafe</a:t>
            </a:r>
            <a:r>
              <a:rPr lang="es-E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FFFF0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scene3d>
            <a:camera prst="orthographicFront"/>
            <a:lightRig rig="morning" dir="t"/>
          </a:scene3d>
          <a:sp3d prstMaterial="metal">
            <a:bevelT/>
          </a:sp3d>
        </p:spPr>
        <p:txBody>
          <a:bodyPr>
            <a:sp3d extrusionH="57150" prstMaterial="metal">
              <a:bevelT w="38100" h="38100"/>
            </a:sp3d>
          </a:bodyPr>
          <a:lstStyle/>
          <a:p>
            <a:r>
              <a:rPr lang="es-ES" i="1" dirty="0" smtClean="0">
                <a:solidFill>
                  <a:srgbClr val="FF0000"/>
                </a:solidFill>
                <a:latin typeface="Arial Black" pitchFamily="34" charset="0"/>
              </a:rPr>
              <a:t>LOS OBJETIVOS</a:t>
            </a:r>
            <a:endParaRPr lang="es-ES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rgbClr val="FF0000"/>
              </a:buClr>
              <a:buFont typeface="Wingdings 3" pitchFamily="18" charset="2"/>
              <a:buChar char=""/>
            </a:pPr>
            <a:r>
              <a:rPr lang="es-ES" dirty="0" smtClean="0"/>
              <a:t>Ser el lugar de encuentro de los movimientos deportivos del barrio.</a:t>
            </a:r>
          </a:p>
          <a:p>
            <a:pPr>
              <a:buClr>
                <a:srgbClr val="FF0000"/>
              </a:buClr>
              <a:buFont typeface="Wingdings 3" pitchFamily="18" charset="2"/>
              <a:buChar char=""/>
            </a:pPr>
            <a:r>
              <a:rPr lang="es-ES" dirty="0" smtClean="0"/>
              <a:t>Promocionar los deportes no cubiertos por otros y con posible aceptación.</a:t>
            </a:r>
          </a:p>
          <a:p>
            <a:pPr>
              <a:buClr>
                <a:srgbClr val="FF0000"/>
              </a:buClr>
              <a:buFont typeface="Wingdings 3" pitchFamily="18" charset="2"/>
              <a:buChar char=""/>
            </a:pPr>
            <a:r>
              <a:rPr lang="es-ES" dirty="0" smtClean="0"/>
              <a:t>Dar cobertura y apoyo a las iniciativas deportivas en el barrio</a:t>
            </a:r>
          </a:p>
          <a:p>
            <a:pPr>
              <a:buClr>
                <a:srgbClr val="FF0000"/>
              </a:buClr>
              <a:buFont typeface="Wingdings 3" pitchFamily="18" charset="2"/>
              <a:buChar char=""/>
            </a:pPr>
            <a:r>
              <a:rPr lang="es-ES" dirty="0" smtClean="0"/>
              <a:t>Ser el referente principal (no único) ante Deportes y el Ayuntamiento.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rgbClr val="FF0000"/>
              </a:buClr>
              <a:buFont typeface="Wingdings 3" pitchFamily="18" charset="2"/>
              <a:buChar char="N"/>
            </a:pPr>
            <a:r>
              <a:rPr lang="es-ES" dirty="0" smtClean="0"/>
              <a:t>Agrupar y posibilitar las actividades deportivas en fiestas.</a:t>
            </a:r>
          </a:p>
          <a:p>
            <a:pPr>
              <a:buClr>
                <a:srgbClr val="FF0000"/>
              </a:buClr>
              <a:buFont typeface="Wingdings 3" pitchFamily="18" charset="2"/>
              <a:buChar char="N"/>
            </a:pPr>
            <a:r>
              <a:rPr lang="es-ES" dirty="0" smtClean="0"/>
              <a:t>Promoción de actividades deportivas extraescolares junto a los colegios.</a:t>
            </a:r>
          </a:p>
          <a:p>
            <a:pPr>
              <a:buClr>
                <a:srgbClr val="FF0000"/>
              </a:buClr>
              <a:buFont typeface="Wingdings 3" pitchFamily="18" charset="2"/>
              <a:buChar char="N"/>
            </a:pPr>
            <a:r>
              <a:rPr lang="es-ES" dirty="0" smtClean="0"/>
              <a:t>Propiciar iniciativa y base social comprometida con el deporte.</a:t>
            </a:r>
          </a:p>
          <a:p>
            <a:pPr>
              <a:buClr>
                <a:srgbClr val="FF0000"/>
              </a:buClr>
              <a:buFont typeface="Wingdings 3" pitchFamily="18" charset="2"/>
              <a:buChar char="N"/>
            </a:pPr>
            <a:r>
              <a:rPr lang="es-ES" dirty="0" smtClean="0"/>
              <a:t>Aunar las reivindicaciones y necesidades sobre el deporte, con especial atención a las instalaciones deportivas</a:t>
            </a:r>
          </a:p>
          <a:p>
            <a:pPr lvl="1">
              <a:buClr>
                <a:srgbClr val="FF0000"/>
              </a:buClr>
              <a:buFont typeface="Wingdings 3" pitchFamily="18" charset="2"/>
              <a:buChar char="N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6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  <a:scene3d>
            <a:camera prst="orthographicFront"/>
            <a:lightRig rig="threePt" dir="t"/>
          </a:scene3d>
          <a:sp3d extrusionH="76200" contourW="12700">
            <a:bevelB prst="angle"/>
            <a:extrusionClr>
              <a:schemeClr val="tx1"/>
            </a:extrusionClr>
            <a:contourClr>
              <a:schemeClr val="bg1"/>
            </a:contourClr>
          </a:sp3d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Wide Latin" pitchFamily="18" charset="0"/>
              </a:rPr>
              <a:t>!YA CAMINAMOS!</a:t>
            </a:r>
            <a:endParaRPr lang="es-ES" dirty="0">
              <a:latin typeface="Wide Latin" pitchFamily="18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Agrupación de proyectos de los entes deportivos en un único documento.</a:t>
            </a:r>
          </a:p>
          <a:p>
            <a:r>
              <a:rPr lang="es-ES" dirty="0" smtClean="0"/>
              <a:t>Propuesta de actividades deportivas para las Fiestas de Perales 2010.</a:t>
            </a:r>
          </a:p>
          <a:p>
            <a:r>
              <a:rPr lang="es-ES" dirty="0" smtClean="0"/>
              <a:t>Consolidar un grupo de MBK.</a:t>
            </a:r>
          </a:p>
          <a:p>
            <a:r>
              <a:rPr lang="es-ES" dirty="0" smtClean="0"/>
              <a:t>Retomar los equipos de baloncesto en el barrio.</a:t>
            </a:r>
          </a:p>
          <a:p>
            <a:r>
              <a:rPr lang="es-ES" dirty="0" smtClean="0"/>
              <a:t>Realización del documento base sobre el estado de las instalaciones deportivas y las necesidades mas inmediatas.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2400" dirty="0" smtClean="0"/>
              <a:t>PARA CONTACTAR CON LA AGRUPACIÓN DEPORTIVA</a:t>
            </a:r>
            <a:endParaRPr lang="es-ES" sz="2400" dirty="0"/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>
          <a:xfrm>
            <a:off x="4143372" y="273050"/>
            <a:ext cx="4543428" cy="585311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" dirty="0" smtClean="0"/>
              <a:t>Si tienes algina inquietud o idea para la realización de alguna actividad deportiva,</a:t>
            </a:r>
          </a:p>
          <a:p>
            <a:pPr algn="just"/>
            <a:r>
              <a:rPr lang="es-ES" dirty="0" smtClean="0"/>
              <a:t>O si ya la realizas y crees que se puede lanzar en el barrio,</a:t>
            </a:r>
          </a:p>
          <a:p>
            <a:pPr algn="just"/>
            <a:r>
              <a:rPr lang="es-ES" dirty="0" smtClean="0"/>
              <a:t>O si aún no formas parte de la Agrupación y crees interesante el proyecto que formulamos,</a:t>
            </a:r>
          </a:p>
          <a:p>
            <a:pPr algn="just"/>
            <a:r>
              <a:rPr lang="es-ES" dirty="0" smtClean="0"/>
              <a:t>O si quieres comunicarnos alguna cosa que se pueda mejorar (instalaciones, actividades, etc.).</a:t>
            </a:r>
          </a:p>
          <a:p>
            <a:pPr algn="just"/>
            <a:endParaRPr lang="es-ES" dirty="0" smtClean="0"/>
          </a:p>
          <a:p>
            <a:pPr>
              <a:buNone/>
            </a:pPr>
            <a:r>
              <a:rPr lang="es-ES" sz="4700" b="1" dirty="0" smtClean="0"/>
              <a:t>No dudes en contactar con la Agrupación</a:t>
            </a:r>
            <a:endParaRPr lang="es-ES" sz="4700" b="1" dirty="0"/>
          </a:p>
        </p:txBody>
      </p:sp>
      <p:sp>
        <p:nvSpPr>
          <p:cNvPr id="14" name="13 Marcador de texto"/>
          <p:cNvSpPr>
            <a:spLocks noGrp="1"/>
          </p:cNvSpPr>
          <p:nvPr>
            <p:ph type="body" sz="half" idx="2"/>
          </p:nvPr>
        </p:nvSpPr>
        <p:spPr>
          <a:xfrm>
            <a:off x="179512" y="1435100"/>
            <a:ext cx="4032448" cy="4994296"/>
          </a:xfrm>
        </p:spPr>
        <p:txBody>
          <a:bodyPr>
            <a:normAutofit fontScale="85000" lnSpcReduction="10000"/>
          </a:bodyPr>
          <a:lstStyle/>
          <a:p>
            <a:r>
              <a:rPr lang="es-ES" sz="2100" b="1" dirty="0" smtClean="0"/>
              <a:t>AGRUPACIÓN DEPORTIVA, RECREATIVA Y CULTURAL DE PERALES </a:t>
            </a:r>
            <a:r>
              <a:rPr lang="es-ES" sz="2100" b="1" i="1" dirty="0" smtClean="0"/>
              <a:t>(</a:t>
            </a:r>
            <a:r>
              <a:rPr lang="es-ES" sz="2100" b="1" i="1" dirty="0" err="1" smtClean="0"/>
              <a:t>A.D.R.y</a:t>
            </a:r>
            <a:r>
              <a:rPr lang="es-ES" sz="2100" b="1" i="1" dirty="0" smtClean="0"/>
              <a:t> C.)</a:t>
            </a:r>
          </a:p>
          <a:p>
            <a:r>
              <a:rPr lang="es-ES" sz="2000" u="sng" dirty="0" smtClean="0"/>
              <a:t>Nº </a:t>
            </a:r>
            <a:r>
              <a:rPr lang="es-ES" sz="2000" u="sng" dirty="0" err="1" smtClean="0"/>
              <a:t>Asoc</a:t>
            </a:r>
            <a:r>
              <a:rPr lang="es-ES" sz="2000" u="sng" dirty="0" smtClean="0"/>
              <a:t>. Deportiva</a:t>
            </a:r>
            <a:r>
              <a:rPr lang="es-ES" sz="2000" i="1" dirty="0" smtClean="0"/>
              <a:t>: 53</a:t>
            </a:r>
          </a:p>
          <a:p>
            <a:r>
              <a:rPr lang="es-ES" sz="2000" u="sng" dirty="0" smtClean="0"/>
              <a:t>N.I.F.</a:t>
            </a:r>
            <a:r>
              <a:rPr lang="es-ES" sz="2000" i="1" dirty="0" smtClean="0"/>
              <a:t> G-85925444</a:t>
            </a:r>
          </a:p>
          <a:p>
            <a:r>
              <a:rPr lang="es-ES" sz="2000" u="sng" dirty="0" smtClean="0"/>
              <a:t>Web: </a:t>
            </a:r>
            <a:r>
              <a:rPr lang="es-ES" sz="2000" b="1" dirty="0" smtClean="0"/>
              <a:t>www.agrupaciondeportivaperales.es</a:t>
            </a:r>
            <a:endParaRPr lang="es-ES" sz="2000" b="1" i="1" dirty="0" smtClean="0"/>
          </a:p>
          <a:p>
            <a:r>
              <a:rPr lang="es-ES" sz="2100" b="1" dirty="0" smtClean="0"/>
              <a:t>Estamos en:</a:t>
            </a:r>
          </a:p>
          <a:p>
            <a:r>
              <a:rPr lang="es-ES" sz="2000" i="1" dirty="0" smtClean="0"/>
              <a:t>Centro Cívico, Avda. Fco. Chico Mendes S/N</a:t>
            </a:r>
          </a:p>
          <a:p>
            <a:r>
              <a:rPr lang="es-ES" sz="2000" i="1" dirty="0" smtClean="0"/>
              <a:t>Y, también en las asociaciones que conforman la Agrupación:</a:t>
            </a:r>
          </a:p>
          <a:p>
            <a:pPr>
              <a:buFontTx/>
              <a:buChar char="-"/>
            </a:pPr>
            <a:r>
              <a:rPr lang="es-ES" sz="2000" i="1" dirty="0" smtClean="0"/>
              <a:t> A. VV. “Nuevo Perales” en el C. Cívico.</a:t>
            </a:r>
          </a:p>
          <a:p>
            <a:pPr>
              <a:buFontTx/>
              <a:buChar char="-"/>
            </a:pPr>
            <a:r>
              <a:rPr lang="es-ES" sz="2000" i="1" dirty="0" smtClean="0"/>
              <a:t> A. VV. “Caserío de Perales” en la C/ Villaconejos S/N.</a:t>
            </a:r>
          </a:p>
          <a:p>
            <a:pPr>
              <a:buFontTx/>
              <a:buChar char="-"/>
            </a:pPr>
            <a:r>
              <a:rPr lang="es-ES" sz="2000" i="1" dirty="0" smtClean="0"/>
              <a:t> Grupo de Escalada “12 Monos” en el C. Cívico</a:t>
            </a:r>
          </a:p>
          <a:p>
            <a:pPr>
              <a:buFontTx/>
              <a:buChar char="-"/>
            </a:pPr>
            <a:r>
              <a:rPr lang="es-ES" sz="2000" i="1" dirty="0" smtClean="0"/>
              <a:t> Campo de Tiro “Las Acacias” en Ctra. San Martín de La Vega Km 6.600</a:t>
            </a:r>
          </a:p>
          <a:p>
            <a:endParaRPr lang="es-E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mpetición">
  <a:themeElements>
    <a:clrScheme name="Competició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ció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etició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579</Words>
  <Application>Microsoft Office PowerPoint</Application>
  <PresentationFormat>Presentación en pantalla (4:3)</PresentationFormat>
  <Paragraphs>75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Tema de Office</vt:lpstr>
      <vt:lpstr>Competición</vt:lpstr>
      <vt:lpstr>A.D.C. y R. PERALES www.agrupaciondeportivaperales.es</vt:lpstr>
      <vt:lpstr>QUIENES FORMAMOS LA AGRUPACIÓN</vt:lpstr>
      <vt:lpstr>COMO NOS ORGANIZAMOS</vt:lpstr>
      <vt:lpstr>COMO FUNCIONAMOS</vt:lpstr>
      <vt:lpstr>LOS OBJETIVOS</vt:lpstr>
      <vt:lpstr>!YA CAMINAMOS!</vt:lpstr>
      <vt:lpstr>PARA CONTACTAR CON LA AGRUPACIÓN DEPORTIVA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chus</dc:creator>
  <cp:lastModifiedBy>chus</cp:lastModifiedBy>
  <cp:revision>62</cp:revision>
  <dcterms:created xsi:type="dcterms:W3CDTF">2010-05-28T08:38:26Z</dcterms:created>
  <dcterms:modified xsi:type="dcterms:W3CDTF">2010-06-27T07:05:36Z</dcterms:modified>
</cp:coreProperties>
</file>